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9" r:id="rId4"/>
    <p:sldId id="280" r:id="rId5"/>
    <p:sldId id="281" r:id="rId6"/>
    <p:sldId id="284" r:id="rId7"/>
    <p:sldId id="285" r:id="rId8"/>
    <p:sldId id="286" r:id="rId9"/>
    <p:sldId id="287" r:id="rId10"/>
    <p:sldId id="288" r:id="rId11"/>
    <p:sldId id="282" r:id="rId12"/>
    <p:sldId id="283" r:id="rId13"/>
    <p:sldId id="277" r:id="rId14"/>
  </p:sldIdLst>
  <p:sldSz cx="12188825" cy="6858000"/>
  <p:notesSz cx="6858000" cy="9144000"/>
  <p:defaultTextStyle>
    <a:defPPr>
      <a:defRPr lang="en-US"/>
    </a:defPPr>
    <a:lvl1pPr marL="0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727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9454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4181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8908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3635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8362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3090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7816" algn="l" defTabSz="10294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4" autoAdjust="0"/>
    <p:restoredTop sz="80114" autoAdjust="0"/>
  </p:normalViewPr>
  <p:slideViewPr>
    <p:cSldViewPr>
      <p:cViewPr varScale="1">
        <p:scale>
          <a:sx n="100" d="100"/>
          <a:sy n="100" d="100"/>
        </p:scale>
        <p:origin x="-1284" y="-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5EFE-008B-47E9-9476-6627D4B010B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0FA2C-5585-4949-805A-E2F68A247B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249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group</a:t>
            </a:r>
            <a:r>
              <a:rPr lang="en-US" baseline="0" dirty="0" smtClean="0"/>
              <a:t> members: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Adam</a:t>
            </a:r>
          </a:p>
          <a:p>
            <a:r>
              <a:rPr lang="en-US" baseline="0" dirty="0" smtClean="0"/>
              <a:t>Prairie Rose</a:t>
            </a:r>
          </a:p>
          <a:p>
            <a:r>
              <a:rPr lang="en-US" baseline="0" dirty="0" smtClean="0"/>
              <a:t>Mark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723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project is broken down into</a:t>
            </a:r>
            <a:r>
              <a:rPr lang="en-US" baseline="0" dirty="0" smtClean="0"/>
              <a:t> two 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FA2C-5585-4949-805A-E2F68A247BA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792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7"/>
            <a:ext cx="10360501" cy="14700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3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8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7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121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239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5" cy="58515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744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055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1"/>
            <a:ext cx="10360501" cy="136207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1472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94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41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589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3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88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0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178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592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886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5"/>
            <a:ext cx="5385515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727" indent="0">
              <a:buNone/>
              <a:defRPr sz="2200" b="1"/>
            </a:lvl2pPr>
            <a:lvl3pPr marL="1029454" indent="0">
              <a:buNone/>
              <a:defRPr sz="2000" b="1"/>
            </a:lvl3pPr>
            <a:lvl4pPr marL="1544181" indent="0">
              <a:buNone/>
              <a:defRPr sz="1800" b="1"/>
            </a:lvl4pPr>
            <a:lvl5pPr marL="2058908" indent="0">
              <a:buNone/>
              <a:defRPr sz="1800" b="1"/>
            </a:lvl5pPr>
            <a:lvl6pPr marL="2573635" indent="0">
              <a:buNone/>
              <a:defRPr sz="1800" b="1"/>
            </a:lvl6pPr>
            <a:lvl7pPr marL="3088362" indent="0">
              <a:buNone/>
              <a:defRPr sz="1800" b="1"/>
            </a:lvl7pPr>
            <a:lvl8pPr marL="3603090" indent="0">
              <a:buNone/>
              <a:defRPr sz="1800" b="1"/>
            </a:lvl8pPr>
            <a:lvl9pPr marL="411781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4"/>
            <a:ext cx="5385515" cy="3951289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5"/>
            <a:ext cx="538763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727" indent="0">
              <a:buNone/>
              <a:defRPr sz="2200" b="1"/>
            </a:lvl2pPr>
            <a:lvl3pPr marL="1029454" indent="0">
              <a:buNone/>
              <a:defRPr sz="2000" b="1"/>
            </a:lvl3pPr>
            <a:lvl4pPr marL="1544181" indent="0">
              <a:buNone/>
              <a:defRPr sz="1800" b="1"/>
            </a:lvl4pPr>
            <a:lvl5pPr marL="2058908" indent="0">
              <a:buNone/>
              <a:defRPr sz="1800" b="1"/>
            </a:lvl5pPr>
            <a:lvl6pPr marL="2573635" indent="0">
              <a:buNone/>
              <a:defRPr sz="1800" b="1"/>
            </a:lvl6pPr>
            <a:lvl7pPr marL="3088362" indent="0">
              <a:buNone/>
              <a:defRPr sz="1800" b="1"/>
            </a:lvl7pPr>
            <a:lvl8pPr marL="3603090" indent="0">
              <a:buNone/>
              <a:defRPr sz="1800" b="1"/>
            </a:lvl8pPr>
            <a:lvl9pPr marL="411781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4"/>
            <a:ext cx="5387630" cy="3951289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772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028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60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4" y="273050"/>
            <a:ext cx="4010040" cy="116205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4"/>
            <a:ext cx="6813892" cy="5853113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4" y="1435104"/>
            <a:ext cx="4010040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4727" indent="0">
              <a:buNone/>
              <a:defRPr sz="1300"/>
            </a:lvl2pPr>
            <a:lvl3pPr marL="1029454" indent="0">
              <a:buNone/>
              <a:defRPr sz="1100"/>
            </a:lvl3pPr>
            <a:lvl4pPr marL="1544181" indent="0">
              <a:buNone/>
              <a:defRPr sz="1000"/>
            </a:lvl4pPr>
            <a:lvl5pPr marL="2058908" indent="0">
              <a:buNone/>
              <a:defRPr sz="1000"/>
            </a:lvl5pPr>
            <a:lvl6pPr marL="2573635" indent="0">
              <a:buNone/>
              <a:defRPr sz="1000"/>
            </a:lvl6pPr>
            <a:lvl7pPr marL="3088362" indent="0">
              <a:buNone/>
              <a:defRPr sz="1000"/>
            </a:lvl7pPr>
            <a:lvl8pPr marL="3603090" indent="0">
              <a:buNone/>
              <a:defRPr sz="1000"/>
            </a:lvl8pPr>
            <a:lvl9pPr marL="411781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256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0"/>
            <a:ext cx="7313295" cy="56673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4"/>
            <a:ext cx="7313295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4727" indent="0">
              <a:buNone/>
              <a:defRPr sz="3100"/>
            </a:lvl2pPr>
            <a:lvl3pPr marL="1029454" indent="0">
              <a:buNone/>
              <a:defRPr sz="2700"/>
            </a:lvl3pPr>
            <a:lvl4pPr marL="1544181" indent="0">
              <a:buNone/>
              <a:defRPr sz="2200"/>
            </a:lvl4pPr>
            <a:lvl5pPr marL="2058908" indent="0">
              <a:buNone/>
              <a:defRPr sz="2200"/>
            </a:lvl5pPr>
            <a:lvl6pPr marL="2573635" indent="0">
              <a:buNone/>
              <a:defRPr sz="2200"/>
            </a:lvl6pPr>
            <a:lvl7pPr marL="3088362" indent="0">
              <a:buNone/>
              <a:defRPr sz="2200"/>
            </a:lvl7pPr>
            <a:lvl8pPr marL="3603090" indent="0">
              <a:buNone/>
              <a:defRPr sz="2200"/>
            </a:lvl8pPr>
            <a:lvl9pPr marL="411781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40"/>
            <a:ext cx="7313295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4727" indent="0">
              <a:buNone/>
              <a:defRPr sz="1300"/>
            </a:lvl2pPr>
            <a:lvl3pPr marL="1029454" indent="0">
              <a:buNone/>
              <a:defRPr sz="1100"/>
            </a:lvl3pPr>
            <a:lvl4pPr marL="1544181" indent="0">
              <a:buNone/>
              <a:defRPr sz="1000"/>
            </a:lvl4pPr>
            <a:lvl5pPr marL="2058908" indent="0">
              <a:buNone/>
              <a:defRPr sz="1000"/>
            </a:lvl5pPr>
            <a:lvl6pPr marL="2573635" indent="0">
              <a:buNone/>
              <a:defRPr sz="1000"/>
            </a:lvl6pPr>
            <a:lvl7pPr marL="3088362" indent="0">
              <a:buNone/>
              <a:defRPr sz="1000"/>
            </a:lvl7pPr>
            <a:lvl8pPr marL="3603090" indent="0">
              <a:buNone/>
              <a:defRPr sz="1000"/>
            </a:lvl8pPr>
            <a:lvl9pPr marL="411781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43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10969942" cy="1143000"/>
          </a:xfrm>
          <a:prstGeom prst="rect">
            <a:avLst/>
          </a:prstGeom>
        </p:spPr>
        <p:txBody>
          <a:bodyPr vert="horz" lIns="102945" tIns="51473" rIns="102945" bIns="514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2" cy="4525963"/>
          </a:xfrm>
          <a:prstGeom prst="rect">
            <a:avLst/>
          </a:prstGeom>
        </p:spPr>
        <p:txBody>
          <a:bodyPr vert="horz" lIns="102945" tIns="51473" rIns="102945" bIns="514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2" y="6356350"/>
            <a:ext cx="2844059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A6139-2222-42C7-97D9-D44432FB3AF4}" type="datetimeFigureOut">
              <a:rPr lang="en-US" smtClean="0"/>
              <a:pPr/>
              <a:t>5/2/2013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6" y="6356350"/>
            <a:ext cx="3859794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0"/>
            <a:ext cx="2844059" cy="365126"/>
          </a:xfrm>
          <a:prstGeom prst="rect">
            <a:avLst/>
          </a:prstGeom>
        </p:spPr>
        <p:txBody>
          <a:bodyPr vert="horz" lIns="102945" tIns="51473" rIns="102945" bIns="5147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5CE6E-C6A3-4B2B-A327-09D08E0495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0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2945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045" indent="-386045" algn="l" defTabSz="102945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6431" indent="-321705" algn="l" defTabSz="102945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6818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1544" indent="-257364" algn="l" defTabSz="102945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6272" indent="-257364" algn="l" defTabSz="102945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30999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5726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0453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5180" indent="-257364" algn="l" defTabSz="102945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727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9454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4181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908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3635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8362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3090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7816" algn="l" defTabSz="10294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acmarrs\Documents\Courses\591-mobiles\project\presentation_01\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31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am\Documents\Projects\svn\ncsu\courses\csc591-mobiles\project\presentation_03\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am\Documents\Projects\svn\ncsu\courses\csc591-mobiles\project\presentation_03\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am\Documents\Projects\svn\ncsu\courses\csc591-mobiles\project\presentation_03\backgrou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marrs\Documents\Courses\591-mobiles\project\presentation_01\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3556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marrs\Documents\Courses\591-mobiles\project\presentation_01\04.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5949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am\Documents\Projects\svn\ncsu\courses\csc591-mobiles\project\presentation_03\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am\Documents\Projects\svn\ncsu\courses\csc591-mobiles\project\presentation_03\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am\Documents\Projects\svn\ncsu\courses\csc591-mobiles\project\presentation_03\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am\Documents\Projects\svn\ncsu\courses\csc591-mobiles\project\presentation_03\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am\Documents\Projects\svn\ncsu\courses\csc591-mobiles\project\presentation_03\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am\Documents\Projects\svn\ncsu\courses\csc591-mobiles\project\presentation_03\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am\Documents\Projects\svn\ncsu\courses\csc591-mobiles\project\presentation_03\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19</Words>
  <Application>Microsoft Office PowerPoint</Application>
  <PresentationFormat>Custom</PresentationFormat>
  <Paragraphs>8</Paragraphs>
  <Slides>13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acmarrs</dc:creator>
  <cp:lastModifiedBy>Adam</cp:lastModifiedBy>
  <cp:revision>81</cp:revision>
  <dcterms:created xsi:type="dcterms:W3CDTF">2013-03-15T14:56:00Z</dcterms:created>
  <dcterms:modified xsi:type="dcterms:W3CDTF">2013-05-02T15:27:10Z</dcterms:modified>
</cp:coreProperties>
</file>